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Roboto Condensed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200" d="100"/>
          <a:sy n="200" d="100"/>
        </p:scale>
        <p:origin x="-732" y="1614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144832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09220" y="1936309"/>
            <a:ext cx="5692123" cy="24314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Федеральная налоговая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служба проводит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День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открытых дверей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 введении института Единого налогового счета»</a:t>
            </a: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для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налогоплательщиков!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 декабря 2022 года (четверг) с 09.00 до 20.00</a:t>
            </a: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Мероприятие пройдет во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налоговых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инспекциях </a:t>
            </a: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ФНС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России </a:t>
            </a:r>
            <a:r>
              <a:rPr lang="ru-RU" sz="140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Новосибирской области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(кроме Межрайонной ИФНС России №16 по Новосибирской области).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1280592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5C1B04E-C3D3-43F4-89B9-B3306C420831}"/>
              </a:ext>
            </a:extLst>
          </p:cNvPr>
          <p:cNvSpPr txBox="1"/>
          <p:nvPr/>
        </p:nvSpPr>
        <p:spPr>
          <a:xfrm>
            <a:off x="638826" y="4531411"/>
            <a:ext cx="558034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рамках Дня открытых дверей все желающие смогут узнать:</a:t>
            </a:r>
            <a:endParaRPr lang="ru-RU" sz="14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65108" y="656039"/>
            <a:ext cx="55803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День открытых дверей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220" y="5148695"/>
            <a:ext cx="57988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что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такое Единый налоговый счет и какие у него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преимущества;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какие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изменения ожидают с 1 января 2023 года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изменятся порядок и сроки уплаты обязательных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будут учитываться и распределяться обязательные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будет осуществляться формирование единого сальдо расчетов по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налогам.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220" y="7355130"/>
            <a:ext cx="580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Специалисты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подробно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расскажут обо всех преимуществах Единого налогового счета и других новшествах администрирования налогоплательщиков в 2023 году, а также ответят на другие вопросы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данной теме.</a:t>
            </a: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163523</TotalTime>
  <Words>154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Wingdings</vt:lpstr>
      <vt:lpstr>Roboto Condensed</vt:lpstr>
      <vt:lpstr>Calibri</vt:lpstr>
      <vt:lpstr>Roboto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Красовская Елена Сергеевна</cp:lastModifiedBy>
  <cp:revision>1900</cp:revision>
  <cp:lastPrinted>2022-03-21T08:32:16Z</cp:lastPrinted>
  <dcterms:created xsi:type="dcterms:W3CDTF">2014-10-08T23:03:32Z</dcterms:created>
  <dcterms:modified xsi:type="dcterms:W3CDTF">2022-12-08T01:30:33Z</dcterms:modified>
</cp:coreProperties>
</file>